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90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668EA-B856-465E-B3A9-5586ABE3ECB3}" type="datetimeFigureOut">
              <a:rPr lang="pl-PL" smtClean="0"/>
              <a:t>25.06.2018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4C04-67FA-42BC-B162-12EBBC7421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31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668EA-B856-465E-B3A9-5586ABE3ECB3}" type="datetimeFigureOut">
              <a:rPr lang="pl-PL" smtClean="0"/>
              <a:t>25.06.2018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4C04-67FA-42BC-B162-12EBBC7421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2878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668EA-B856-465E-B3A9-5586ABE3ECB3}" type="datetimeFigureOut">
              <a:rPr lang="pl-PL" smtClean="0"/>
              <a:t>25.06.2018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4C04-67FA-42BC-B162-12EBBC7421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6095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668EA-B856-465E-B3A9-5586ABE3ECB3}" type="datetimeFigureOut">
              <a:rPr lang="pl-PL" smtClean="0"/>
              <a:t>25.06.2018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4C04-67FA-42BC-B162-12EBBC7421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2141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668EA-B856-465E-B3A9-5586ABE3ECB3}" type="datetimeFigureOut">
              <a:rPr lang="pl-PL" smtClean="0"/>
              <a:t>25.06.2018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4C04-67FA-42BC-B162-12EBBC7421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3769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668EA-B856-465E-B3A9-5586ABE3ECB3}" type="datetimeFigureOut">
              <a:rPr lang="pl-PL" smtClean="0"/>
              <a:t>25.06.2018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4C04-67FA-42BC-B162-12EBBC7421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3217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668EA-B856-465E-B3A9-5586ABE3ECB3}" type="datetimeFigureOut">
              <a:rPr lang="pl-PL" smtClean="0"/>
              <a:t>25.06.2018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4C04-67FA-42BC-B162-12EBBC7421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7675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668EA-B856-465E-B3A9-5586ABE3ECB3}" type="datetimeFigureOut">
              <a:rPr lang="pl-PL" smtClean="0"/>
              <a:t>25.06.2018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4C04-67FA-42BC-B162-12EBBC7421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0578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668EA-B856-465E-B3A9-5586ABE3ECB3}" type="datetimeFigureOut">
              <a:rPr lang="pl-PL" smtClean="0"/>
              <a:t>25.06.2018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4C04-67FA-42BC-B162-12EBBC7421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6316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668EA-B856-465E-B3A9-5586ABE3ECB3}" type="datetimeFigureOut">
              <a:rPr lang="pl-PL" smtClean="0"/>
              <a:t>25.06.2018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4C04-67FA-42BC-B162-12EBBC7421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1741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668EA-B856-465E-B3A9-5586ABE3ECB3}" type="datetimeFigureOut">
              <a:rPr lang="pl-PL" smtClean="0"/>
              <a:t>25.06.2018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4C04-67FA-42BC-B162-12EBBC7421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3561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668EA-B856-465E-B3A9-5586ABE3ECB3}" type="datetimeFigureOut">
              <a:rPr lang="pl-PL" smtClean="0"/>
              <a:t>25.06.2018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94C04-67FA-42BC-B162-12EBBC7421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7191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2229946"/>
            <a:ext cx="9144000" cy="964015"/>
          </a:xfrm>
        </p:spPr>
        <p:txBody>
          <a:bodyPr/>
          <a:lstStyle/>
          <a:p>
            <a:r>
              <a:rPr lang="pl-PL" dirty="0" smtClean="0"/>
              <a:t>Tytuł wystąpienia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405990"/>
            <a:ext cx="9144000" cy="609354"/>
          </a:xfrm>
        </p:spPr>
        <p:txBody>
          <a:bodyPr>
            <a:normAutofit/>
          </a:bodyPr>
          <a:lstStyle/>
          <a:p>
            <a:r>
              <a:rPr lang="pl-PL" sz="2800" dirty="0" smtClean="0"/>
              <a:t>Autor/Autorzy</a:t>
            </a:r>
            <a:endParaRPr lang="pl-PL" sz="2800" dirty="0"/>
          </a:p>
        </p:txBody>
      </p:sp>
      <p:sp>
        <p:nvSpPr>
          <p:cNvPr id="5" name="Podtytuł 2"/>
          <p:cNvSpPr txBox="1">
            <a:spLocks/>
          </p:cNvSpPr>
          <p:nvPr/>
        </p:nvSpPr>
        <p:spPr>
          <a:xfrm>
            <a:off x="1524000" y="4015344"/>
            <a:ext cx="9144000" cy="6093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dirty="0" smtClean="0"/>
              <a:t>Stanowisko</a:t>
            </a:r>
            <a:endParaRPr lang="pl-PL" sz="2800" dirty="0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1524000" y="4638759"/>
            <a:ext cx="9144000" cy="6093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dirty="0" smtClean="0"/>
              <a:t>Firma/Uczelnia/Instytucja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447772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93183" y="907469"/>
            <a:ext cx="11822806" cy="964015"/>
          </a:xfrm>
        </p:spPr>
        <p:txBody>
          <a:bodyPr>
            <a:normAutofit/>
          </a:bodyPr>
          <a:lstStyle/>
          <a:p>
            <a:r>
              <a:rPr lang="pl-PL" dirty="0" smtClean="0"/>
              <a:t>Cel wystąpienia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93183" y="1885545"/>
            <a:ext cx="11822806" cy="4798590"/>
          </a:xfrm>
        </p:spPr>
        <p:txBody>
          <a:bodyPr>
            <a:normAutofit/>
          </a:bodyPr>
          <a:lstStyle/>
          <a:p>
            <a:pPr algn="l"/>
            <a:r>
              <a:rPr lang="pl-PL" sz="2800" dirty="0"/>
              <a:t>Ze względu na charakter poszczególnych wystąpień </a:t>
            </a:r>
            <a:r>
              <a:rPr lang="pl-PL" sz="2800" dirty="0" smtClean="0"/>
              <a:t>ilość </a:t>
            </a:r>
            <a:r>
              <a:rPr lang="pl-PL" sz="2800" dirty="0"/>
              <a:t>slajdów w prezentacji </a:t>
            </a:r>
            <a:r>
              <a:rPr lang="pl-PL" sz="2800" dirty="0" smtClean="0"/>
              <a:t>może być różna. Niektóre </a:t>
            </a:r>
            <a:r>
              <a:rPr lang="pl-PL" sz="2800" dirty="0"/>
              <a:t>punkty mogą zostać pominięte </a:t>
            </a:r>
            <a:r>
              <a:rPr lang="pl-PL" sz="2800" dirty="0" smtClean="0"/>
              <a:t>a czas </a:t>
            </a:r>
            <a:r>
              <a:rPr lang="pl-PL" sz="2800" dirty="0"/>
              <a:t>przewidziany na </a:t>
            </a:r>
            <a:r>
              <a:rPr lang="pl-PL" sz="2800" dirty="0" smtClean="0"/>
              <a:t>1 osobę </a:t>
            </a:r>
            <a:r>
              <a:rPr lang="pl-PL" sz="2800" dirty="0"/>
              <a:t>to 15 </a:t>
            </a:r>
            <a:r>
              <a:rPr lang="pl-PL" sz="2800" dirty="0" smtClean="0"/>
              <a:t>minut.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49798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93183" y="907469"/>
            <a:ext cx="11822806" cy="964015"/>
          </a:xfrm>
        </p:spPr>
        <p:txBody>
          <a:bodyPr>
            <a:normAutofit/>
          </a:bodyPr>
          <a:lstStyle/>
          <a:p>
            <a:r>
              <a:rPr lang="pl-PL" dirty="0" smtClean="0"/>
              <a:t>Wykorzystane metody/metodologia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93183" y="1885545"/>
            <a:ext cx="11822806" cy="4798590"/>
          </a:xfrm>
        </p:spPr>
        <p:txBody>
          <a:bodyPr>
            <a:normAutofit/>
          </a:bodyPr>
          <a:lstStyle/>
          <a:p>
            <a:pPr algn="l"/>
            <a:r>
              <a:rPr lang="pl-PL" sz="2800" dirty="0" smtClean="0"/>
              <a:t>Opis </a:t>
            </a:r>
            <a:r>
              <a:rPr lang="pl-PL" sz="2800" dirty="0"/>
              <a:t>próby badawczej, krótka charakterystyka badanego </a:t>
            </a:r>
            <a:r>
              <a:rPr lang="pl-PL" sz="2800" dirty="0" smtClean="0"/>
              <a:t>obiektu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597599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93183" y="907469"/>
            <a:ext cx="11822806" cy="964015"/>
          </a:xfrm>
        </p:spPr>
        <p:txBody>
          <a:bodyPr>
            <a:normAutofit/>
          </a:bodyPr>
          <a:lstStyle/>
          <a:p>
            <a:r>
              <a:rPr lang="pl-PL" dirty="0"/>
              <a:t>Krótki zarys teoretyczny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93183" y="1885545"/>
            <a:ext cx="11822806" cy="4798590"/>
          </a:xfrm>
        </p:spPr>
        <p:txBody>
          <a:bodyPr>
            <a:normAutofit/>
          </a:bodyPr>
          <a:lstStyle/>
          <a:p>
            <a:pPr algn="l"/>
            <a:r>
              <a:rPr lang="pl-PL" sz="2800" dirty="0" smtClean="0"/>
              <a:t>Najważniejsze </a:t>
            </a:r>
            <a:r>
              <a:rPr lang="pl-PL" sz="2800" dirty="0"/>
              <a:t>definicje, przykłady badań już opublikowanych</a:t>
            </a:r>
          </a:p>
        </p:txBody>
      </p:sp>
    </p:spTree>
    <p:extLst>
      <p:ext uri="{BB962C8B-B14F-4D97-AF65-F5344CB8AC3E}">
        <p14:creationId xmlns:p14="http://schemas.microsoft.com/office/powerpoint/2010/main" val="1498282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93183" y="907469"/>
            <a:ext cx="11822806" cy="964015"/>
          </a:xfrm>
        </p:spPr>
        <p:txBody>
          <a:bodyPr>
            <a:normAutofit/>
          </a:bodyPr>
          <a:lstStyle/>
          <a:p>
            <a:r>
              <a:rPr lang="pl-PL" dirty="0"/>
              <a:t>Wyniki badań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93183" y="1885545"/>
            <a:ext cx="11822806" cy="4798590"/>
          </a:xfrm>
        </p:spPr>
        <p:txBody>
          <a:bodyPr>
            <a:normAutofit/>
          </a:bodyPr>
          <a:lstStyle/>
          <a:p>
            <a:pPr algn="l"/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099833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93183" y="907469"/>
            <a:ext cx="11822806" cy="964015"/>
          </a:xfrm>
        </p:spPr>
        <p:txBody>
          <a:bodyPr>
            <a:normAutofit/>
          </a:bodyPr>
          <a:lstStyle/>
          <a:p>
            <a:r>
              <a:rPr lang="pl-PL" dirty="0"/>
              <a:t>Podsumowanie i wnioski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93183" y="1885545"/>
            <a:ext cx="11822806" cy="4798590"/>
          </a:xfrm>
        </p:spPr>
        <p:txBody>
          <a:bodyPr>
            <a:normAutofit/>
          </a:bodyPr>
          <a:lstStyle/>
          <a:p>
            <a:pPr algn="l"/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00680288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61</Words>
  <Application>Microsoft Office PowerPoint</Application>
  <PresentationFormat>Panoramiczny</PresentationFormat>
  <Paragraphs>12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Motyw pakietu Office</vt:lpstr>
      <vt:lpstr>Tytuł wystąpienia</vt:lpstr>
      <vt:lpstr>Cel wystąpienia</vt:lpstr>
      <vt:lpstr>Wykorzystane metody/metodologia</vt:lpstr>
      <vt:lpstr>Krótki zarys teoretyczny</vt:lpstr>
      <vt:lpstr>Wyniki badań</vt:lpstr>
      <vt:lpstr>Podsumowanie i wnioski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Tytuł wystąpienia</dc:title>
  <dc:creator>Marcin</dc:creator>
  <cp:lastModifiedBy>Marcin</cp:lastModifiedBy>
  <cp:revision>7</cp:revision>
  <dcterms:created xsi:type="dcterms:W3CDTF">2017-11-21T18:11:57Z</dcterms:created>
  <dcterms:modified xsi:type="dcterms:W3CDTF">2018-06-25T17:58:50Z</dcterms:modified>
</cp:coreProperties>
</file>