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5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23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415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862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898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278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620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537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104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30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195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88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0B3C2-56DC-4A5D-9E52-9A4702B6EDE4}" type="datetimeFigureOut">
              <a:rPr lang="pl-PL" smtClean="0"/>
              <a:t>05.03.2025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A3668-964F-4E54-8F73-ACB2F37CAB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6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927567" y="261253"/>
            <a:ext cx="561702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bg1"/>
                </a:solidFill>
              </a:rPr>
              <a:t>Tytuł</a:t>
            </a:r>
          </a:p>
          <a:p>
            <a:pPr algn="ctr"/>
            <a:r>
              <a:rPr lang="pl-PL" sz="1400" b="1" dirty="0" smtClean="0">
                <a:solidFill>
                  <a:schemeClr val="bg1"/>
                </a:solidFill>
              </a:rPr>
              <a:t>Autor/Autorzy</a:t>
            </a:r>
          </a:p>
          <a:p>
            <a:pPr algn="ctr">
              <a:spcBef>
                <a:spcPts val="600"/>
              </a:spcBef>
            </a:pPr>
            <a:r>
              <a:rPr lang="pl-PL" sz="1400" b="1" dirty="0" smtClean="0">
                <a:solidFill>
                  <a:schemeClr val="bg1"/>
                </a:solidFill>
              </a:rPr>
              <a:t>Afiliacja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94752" y="1808697"/>
            <a:ext cx="5544000" cy="11160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l-PL" sz="1200" dirty="0" smtClean="0">
                <a:solidFill>
                  <a:srgbClr val="15507A"/>
                </a:solidFill>
              </a:rPr>
              <a:t>Tutaj wprowadź tekst wstępu…</a:t>
            </a:r>
            <a:endParaRPr lang="pl-PL" sz="1200" dirty="0">
              <a:solidFill>
                <a:srgbClr val="15507A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94752" y="3466673"/>
            <a:ext cx="5544000" cy="11160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l-PL" sz="1200" dirty="0" smtClean="0">
                <a:solidFill>
                  <a:srgbClr val="15507A"/>
                </a:solidFill>
              </a:rPr>
              <a:t>Tutaj wpisz cel pracy…</a:t>
            </a:r>
            <a:endParaRPr lang="pl-PL" sz="1200" dirty="0">
              <a:solidFill>
                <a:srgbClr val="15507A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94752" y="5124647"/>
            <a:ext cx="5544000" cy="11160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l-PL" sz="1200" dirty="0" smtClean="0">
                <a:solidFill>
                  <a:srgbClr val="15507A"/>
                </a:solidFill>
              </a:rPr>
              <a:t>Tutaj podaj materiały i metody…</a:t>
            </a:r>
            <a:endParaRPr lang="pl-PL" sz="1200" dirty="0">
              <a:solidFill>
                <a:srgbClr val="15507A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353908" y="1808696"/>
            <a:ext cx="5544000" cy="27720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l-PL" sz="1200" dirty="0" smtClean="0">
                <a:solidFill>
                  <a:srgbClr val="15507A"/>
                </a:solidFill>
              </a:rPr>
              <a:t>Tutaj wprowadź tekst lub grafikę…</a:t>
            </a:r>
            <a:endParaRPr lang="pl-PL" sz="1200" dirty="0">
              <a:solidFill>
                <a:srgbClr val="15507A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6353908" y="5124647"/>
            <a:ext cx="5544000" cy="11160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l-PL" sz="1200" dirty="0" smtClean="0">
                <a:solidFill>
                  <a:srgbClr val="15507A"/>
                </a:solidFill>
              </a:rPr>
              <a:t>Tutaj opisz wnioski…</a:t>
            </a:r>
            <a:endParaRPr lang="pl-PL" sz="1200" dirty="0">
              <a:solidFill>
                <a:srgbClr val="1550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9661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</Words>
  <Application>Microsoft Office PowerPoint</Application>
  <PresentationFormat>Panoramiczny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Marcin Stach</dc:creator>
  <cp:lastModifiedBy>Marcin Stach</cp:lastModifiedBy>
  <cp:revision>4</cp:revision>
  <dcterms:created xsi:type="dcterms:W3CDTF">2025-03-05T13:42:21Z</dcterms:created>
  <dcterms:modified xsi:type="dcterms:W3CDTF">2025-03-05T14:10:25Z</dcterms:modified>
</cp:coreProperties>
</file>