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2" d="100"/>
          <a:sy n="62" d="100"/>
        </p:scale>
        <p:origin x="90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668EA-B856-465E-B3A9-5586ABE3ECB3}" type="datetimeFigureOut">
              <a:rPr lang="pl-PL" smtClean="0"/>
              <a:t>25.06.2018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94C04-67FA-42BC-B162-12EBBC74216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493136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668EA-B856-465E-B3A9-5586ABE3ECB3}" type="datetimeFigureOut">
              <a:rPr lang="pl-PL" smtClean="0"/>
              <a:t>25.06.2018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94C04-67FA-42BC-B162-12EBBC74216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128786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668EA-B856-465E-B3A9-5586ABE3ECB3}" type="datetimeFigureOut">
              <a:rPr lang="pl-PL" smtClean="0"/>
              <a:t>25.06.2018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94C04-67FA-42BC-B162-12EBBC74216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760956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668EA-B856-465E-B3A9-5586ABE3ECB3}" type="datetimeFigureOut">
              <a:rPr lang="pl-PL" smtClean="0"/>
              <a:t>25.06.2018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94C04-67FA-42BC-B162-12EBBC74216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221418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668EA-B856-465E-B3A9-5586ABE3ECB3}" type="datetimeFigureOut">
              <a:rPr lang="pl-PL" smtClean="0"/>
              <a:t>25.06.2018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94C04-67FA-42BC-B162-12EBBC74216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937694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668EA-B856-465E-B3A9-5586ABE3ECB3}" type="datetimeFigureOut">
              <a:rPr lang="pl-PL" smtClean="0"/>
              <a:t>25.06.2018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94C04-67FA-42BC-B162-12EBBC74216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532171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668EA-B856-465E-B3A9-5586ABE3ECB3}" type="datetimeFigureOut">
              <a:rPr lang="pl-PL" smtClean="0"/>
              <a:t>25.06.2018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94C04-67FA-42BC-B162-12EBBC74216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176752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668EA-B856-465E-B3A9-5586ABE3ECB3}" type="datetimeFigureOut">
              <a:rPr lang="pl-PL" smtClean="0"/>
              <a:t>25.06.2018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94C04-67FA-42BC-B162-12EBBC74216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005788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668EA-B856-465E-B3A9-5586ABE3ECB3}" type="datetimeFigureOut">
              <a:rPr lang="pl-PL" smtClean="0"/>
              <a:t>25.06.2018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94C04-67FA-42BC-B162-12EBBC74216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063162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668EA-B856-465E-B3A9-5586ABE3ECB3}" type="datetimeFigureOut">
              <a:rPr lang="pl-PL" smtClean="0"/>
              <a:t>25.06.2018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94C04-67FA-42BC-B162-12EBBC74216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31741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668EA-B856-465E-B3A9-5586ABE3ECB3}" type="datetimeFigureOut">
              <a:rPr lang="pl-PL" smtClean="0"/>
              <a:t>25.06.2018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94C04-67FA-42BC-B162-12EBBC74216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335610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C668EA-B856-465E-B3A9-5586ABE3ECB3}" type="datetimeFigureOut">
              <a:rPr lang="pl-PL" smtClean="0"/>
              <a:t>25.06.2018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894C04-67FA-42BC-B162-12EBBC74216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471916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2229946"/>
            <a:ext cx="9144000" cy="964015"/>
          </a:xfrm>
        </p:spPr>
        <p:txBody>
          <a:bodyPr/>
          <a:lstStyle/>
          <a:p>
            <a:r>
              <a:rPr lang="pl-PL" dirty="0" smtClean="0">
                <a:solidFill>
                  <a:schemeClr val="bg1"/>
                </a:solidFill>
              </a:rPr>
              <a:t>Tytuł wystąpienia</a:t>
            </a:r>
            <a:endParaRPr lang="pl-PL" dirty="0">
              <a:solidFill>
                <a:schemeClr val="bg1"/>
              </a:solidFill>
            </a:endParaRP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405990"/>
            <a:ext cx="9144000" cy="609354"/>
          </a:xfrm>
        </p:spPr>
        <p:txBody>
          <a:bodyPr>
            <a:normAutofit/>
          </a:bodyPr>
          <a:lstStyle/>
          <a:p>
            <a:r>
              <a:rPr lang="pl-PL" sz="2800" dirty="0" smtClean="0"/>
              <a:t>Autor/Autorzy</a:t>
            </a:r>
            <a:endParaRPr lang="pl-PL" sz="2800" dirty="0"/>
          </a:p>
        </p:txBody>
      </p:sp>
      <p:sp>
        <p:nvSpPr>
          <p:cNvPr id="5" name="Podtytuł 2"/>
          <p:cNvSpPr txBox="1">
            <a:spLocks/>
          </p:cNvSpPr>
          <p:nvPr/>
        </p:nvSpPr>
        <p:spPr>
          <a:xfrm>
            <a:off x="1524000" y="4015344"/>
            <a:ext cx="9144000" cy="6093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l-PL" sz="2800" dirty="0" smtClean="0"/>
              <a:t>Stanowisko</a:t>
            </a:r>
            <a:endParaRPr lang="pl-PL" sz="2800" dirty="0"/>
          </a:p>
        </p:txBody>
      </p:sp>
      <p:sp>
        <p:nvSpPr>
          <p:cNvPr id="6" name="Podtytuł 2"/>
          <p:cNvSpPr txBox="1">
            <a:spLocks/>
          </p:cNvSpPr>
          <p:nvPr/>
        </p:nvSpPr>
        <p:spPr>
          <a:xfrm>
            <a:off x="1524000" y="4638759"/>
            <a:ext cx="9144000" cy="6093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l-PL" sz="2800" dirty="0" smtClean="0"/>
              <a:t>Firma/Uczelnia/Instytucja</a:t>
            </a:r>
            <a:endParaRPr lang="pl-PL" sz="2800" dirty="0"/>
          </a:p>
        </p:txBody>
      </p:sp>
    </p:spTree>
    <p:extLst>
      <p:ext uri="{BB962C8B-B14F-4D97-AF65-F5344CB8AC3E}">
        <p14:creationId xmlns:p14="http://schemas.microsoft.com/office/powerpoint/2010/main" val="24477720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93183" y="907469"/>
            <a:ext cx="11822806" cy="964015"/>
          </a:xfrm>
        </p:spPr>
        <p:txBody>
          <a:bodyPr>
            <a:normAutofit/>
          </a:bodyPr>
          <a:lstStyle/>
          <a:p>
            <a:r>
              <a:rPr lang="pl-PL" dirty="0" smtClean="0">
                <a:solidFill>
                  <a:schemeClr val="bg1"/>
                </a:solidFill>
              </a:rPr>
              <a:t>Cel wystąpienia</a:t>
            </a:r>
            <a:endParaRPr lang="pl-PL" dirty="0">
              <a:solidFill>
                <a:schemeClr val="bg1"/>
              </a:solidFill>
            </a:endParaRP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93183" y="1885545"/>
            <a:ext cx="11822806" cy="4798590"/>
          </a:xfrm>
        </p:spPr>
        <p:txBody>
          <a:bodyPr>
            <a:normAutofit/>
          </a:bodyPr>
          <a:lstStyle/>
          <a:p>
            <a:pPr algn="l"/>
            <a:r>
              <a:rPr lang="pl-PL" sz="2800" dirty="0"/>
              <a:t>Ze względu na charakter poszczególnych wystąpień </a:t>
            </a:r>
            <a:r>
              <a:rPr lang="pl-PL" sz="2800" dirty="0" smtClean="0"/>
              <a:t>ilość </a:t>
            </a:r>
            <a:r>
              <a:rPr lang="pl-PL" sz="2800" dirty="0"/>
              <a:t>slajdów w prezentacji </a:t>
            </a:r>
            <a:r>
              <a:rPr lang="pl-PL" sz="2800" dirty="0" smtClean="0"/>
              <a:t>może być różna. Niektóre </a:t>
            </a:r>
            <a:r>
              <a:rPr lang="pl-PL" sz="2800" dirty="0"/>
              <a:t>punkty mogą zostać pominięte </a:t>
            </a:r>
            <a:r>
              <a:rPr lang="pl-PL" sz="2800" dirty="0" smtClean="0"/>
              <a:t>a czas </a:t>
            </a:r>
            <a:r>
              <a:rPr lang="pl-PL" sz="2800" dirty="0"/>
              <a:t>przewidziany na </a:t>
            </a:r>
            <a:r>
              <a:rPr lang="pl-PL" sz="2800" dirty="0" smtClean="0"/>
              <a:t>1 osobę </a:t>
            </a:r>
            <a:r>
              <a:rPr lang="pl-PL" sz="2800" dirty="0"/>
              <a:t>to 15 </a:t>
            </a:r>
            <a:r>
              <a:rPr lang="pl-PL" sz="2800" dirty="0" smtClean="0"/>
              <a:t>minut.</a:t>
            </a:r>
            <a:endParaRPr lang="pl-PL" sz="2800" dirty="0"/>
          </a:p>
        </p:txBody>
      </p:sp>
    </p:spTree>
    <p:extLst>
      <p:ext uri="{BB962C8B-B14F-4D97-AF65-F5344CB8AC3E}">
        <p14:creationId xmlns:p14="http://schemas.microsoft.com/office/powerpoint/2010/main" val="497985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93183" y="907469"/>
            <a:ext cx="11822806" cy="964015"/>
          </a:xfrm>
        </p:spPr>
        <p:txBody>
          <a:bodyPr>
            <a:normAutofit/>
          </a:bodyPr>
          <a:lstStyle/>
          <a:p>
            <a:r>
              <a:rPr lang="pl-PL" dirty="0" smtClean="0">
                <a:solidFill>
                  <a:schemeClr val="bg1"/>
                </a:solidFill>
              </a:rPr>
              <a:t>Wykorzystane metody/metodologia</a:t>
            </a:r>
            <a:endParaRPr lang="pl-PL" dirty="0">
              <a:solidFill>
                <a:schemeClr val="bg1"/>
              </a:solidFill>
            </a:endParaRP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93183" y="1885545"/>
            <a:ext cx="11822806" cy="4798590"/>
          </a:xfrm>
        </p:spPr>
        <p:txBody>
          <a:bodyPr>
            <a:normAutofit/>
          </a:bodyPr>
          <a:lstStyle/>
          <a:p>
            <a:pPr algn="l"/>
            <a:r>
              <a:rPr lang="pl-PL" sz="2800" dirty="0" smtClean="0"/>
              <a:t>Opis </a:t>
            </a:r>
            <a:r>
              <a:rPr lang="pl-PL" sz="2800" dirty="0"/>
              <a:t>próby badawczej, krótka charakterystyka badanego </a:t>
            </a:r>
            <a:r>
              <a:rPr lang="pl-PL" sz="2800" dirty="0" smtClean="0"/>
              <a:t>obiektu</a:t>
            </a:r>
            <a:endParaRPr lang="pl-PL" sz="2800" dirty="0"/>
          </a:p>
        </p:txBody>
      </p:sp>
    </p:spTree>
    <p:extLst>
      <p:ext uri="{BB962C8B-B14F-4D97-AF65-F5344CB8AC3E}">
        <p14:creationId xmlns:p14="http://schemas.microsoft.com/office/powerpoint/2010/main" val="5975992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93183" y="907469"/>
            <a:ext cx="11822806" cy="964015"/>
          </a:xfrm>
        </p:spPr>
        <p:txBody>
          <a:bodyPr>
            <a:normAutofit/>
          </a:bodyPr>
          <a:lstStyle/>
          <a:p>
            <a:r>
              <a:rPr lang="pl-PL" dirty="0">
                <a:solidFill>
                  <a:schemeClr val="bg1"/>
                </a:solidFill>
              </a:rPr>
              <a:t>Krótki zarys teoretyczny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93183" y="1885545"/>
            <a:ext cx="11822806" cy="4798590"/>
          </a:xfrm>
        </p:spPr>
        <p:txBody>
          <a:bodyPr>
            <a:normAutofit/>
          </a:bodyPr>
          <a:lstStyle/>
          <a:p>
            <a:pPr algn="l"/>
            <a:r>
              <a:rPr lang="pl-PL" sz="2800" dirty="0" smtClean="0"/>
              <a:t>Najważniejsze </a:t>
            </a:r>
            <a:r>
              <a:rPr lang="pl-PL" sz="2800" dirty="0"/>
              <a:t>definicje, przykłady badań już opublikowanych</a:t>
            </a:r>
          </a:p>
        </p:txBody>
      </p:sp>
    </p:spTree>
    <p:extLst>
      <p:ext uri="{BB962C8B-B14F-4D97-AF65-F5344CB8AC3E}">
        <p14:creationId xmlns:p14="http://schemas.microsoft.com/office/powerpoint/2010/main" val="14982824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93183" y="907469"/>
            <a:ext cx="11822806" cy="964015"/>
          </a:xfrm>
        </p:spPr>
        <p:txBody>
          <a:bodyPr>
            <a:normAutofit/>
          </a:bodyPr>
          <a:lstStyle/>
          <a:p>
            <a:r>
              <a:rPr lang="pl-PL" dirty="0">
                <a:solidFill>
                  <a:schemeClr val="bg1"/>
                </a:solidFill>
              </a:rPr>
              <a:t>Wyniki badań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93183" y="1885545"/>
            <a:ext cx="11822806" cy="4798590"/>
          </a:xfrm>
        </p:spPr>
        <p:txBody>
          <a:bodyPr>
            <a:normAutofit/>
          </a:bodyPr>
          <a:lstStyle/>
          <a:p>
            <a:pPr algn="l"/>
            <a:endParaRPr lang="pl-PL" sz="2800" dirty="0"/>
          </a:p>
        </p:txBody>
      </p:sp>
    </p:spTree>
    <p:extLst>
      <p:ext uri="{BB962C8B-B14F-4D97-AF65-F5344CB8AC3E}">
        <p14:creationId xmlns:p14="http://schemas.microsoft.com/office/powerpoint/2010/main" val="20998333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93183" y="907469"/>
            <a:ext cx="11822806" cy="964015"/>
          </a:xfrm>
        </p:spPr>
        <p:txBody>
          <a:bodyPr>
            <a:normAutofit/>
          </a:bodyPr>
          <a:lstStyle/>
          <a:p>
            <a:r>
              <a:rPr lang="pl-PL" dirty="0">
                <a:solidFill>
                  <a:schemeClr val="bg1"/>
                </a:solidFill>
              </a:rPr>
              <a:t>Podsumowanie i wnioski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93183" y="1885545"/>
            <a:ext cx="11822806" cy="4798590"/>
          </a:xfrm>
        </p:spPr>
        <p:txBody>
          <a:bodyPr>
            <a:normAutofit/>
          </a:bodyPr>
          <a:lstStyle/>
          <a:p>
            <a:pPr algn="l"/>
            <a:endParaRPr lang="pl-PL" sz="2800" dirty="0"/>
          </a:p>
        </p:txBody>
      </p:sp>
    </p:spTree>
    <p:extLst>
      <p:ext uri="{BB962C8B-B14F-4D97-AF65-F5344CB8AC3E}">
        <p14:creationId xmlns:p14="http://schemas.microsoft.com/office/powerpoint/2010/main" val="2006802883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61</Words>
  <Application>Microsoft Office PowerPoint</Application>
  <PresentationFormat>Panoramiczny</PresentationFormat>
  <Paragraphs>12</Paragraphs>
  <Slides>6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Motyw pakietu Office</vt:lpstr>
      <vt:lpstr>Tytuł wystąpienia</vt:lpstr>
      <vt:lpstr>Cel wystąpienia</vt:lpstr>
      <vt:lpstr>Wykorzystane metody/metodologia</vt:lpstr>
      <vt:lpstr>Krótki zarys teoretyczny</vt:lpstr>
      <vt:lpstr>Wyniki badań</vt:lpstr>
      <vt:lpstr>Podsumowanie i wnioski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Tytuł wystąpienia</dc:title>
  <dc:creator>Marcin</dc:creator>
  <cp:lastModifiedBy>Marcin</cp:lastModifiedBy>
  <cp:revision>7</cp:revision>
  <dcterms:created xsi:type="dcterms:W3CDTF">2017-11-21T18:11:57Z</dcterms:created>
  <dcterms:modified xsi:type="dcterms:W3CDTF">2018-06-25T17:59:33Z</dcterms:modified>
</cp:coreProperties>
</file>